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4" r:id="rId2"/>
    <p:sldId id="258" r:id="rId3"/>
    <p:sldId id="265" r:id="rId4"/>
    <p:sldId id="262" r:id="rId5"/>
    <p:sldId id="263" r:id="rId6"/>
    <p:sldId id="266" r:id="rId7"/>
    <p:sldId id="267" r:id="rId8"/>
    <p:sldId id="268" r:id="rId9"/>
    <p:sldId id="269" r:id="rId10"/>
    <p:sldId id="270" r:id="rId11"/>
    <p:sldId id="271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P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430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12-22T02:06:41.864" idx="1">
    <p:pos x="5392" y="1324"/>
    <p:text>laims the Pepple's republic of vjiia, TiNMEN SQUARE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83696-C188-444C-9C17-F6F626D4D63D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BA882-C0F8-4A5D-8D2F-5AFEFB986C4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BA882-C0F8-4A5D-8D2F-5AFEFB986C4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BA882-C0F8-4A5D-8D2F-5AFEFB986C4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2B043-3E4C-4180-8525-5FC4957528B4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89C91-C02A-4FEC-8785-E305FD42304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orman\Documents\VIS 127 N China &amp; Japan\POWERPOINTS\China1\A Great Wall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44384" y="0"/>
            <a:ext cx="1063118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orman\Documents\VIS 127 N China &amp; Japan\the_ci-xi_imperial_dowager_empress_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044225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257800" y="2590800"/>
            <a:ext cx="3886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Dowager Empress</a:t>
            </a:r>
          </a:p>
          <a:p>
            <a:pPr algn="ctr"/>
            <a:r>
              <a:rPr lang="en-US" sz="2800" b="1" dirty="0" err="1">
                <a:latin typeface="Microsoft YaHei UI" pitchFamily="34" charset="-122"/>
                <a:ea typeface="Microsoft YaHei UI" pitchFamily="34" charset="-122"/>
              </a:rPr>
              <a:t>Cixi</a:t>
            </a:r>
            <a:endParaRPr lang="en-US" sz="2800" b="1" dirty="0">
              <a:latin typeface="Microsoft YaHei UI" pitchFamily="34" charset="-122"/>
              <a:ea typeface="Microsoft YaHei UI" pitchFamily="34" charset="-122"/>
            </a:endParaRPr>
          </a:p>
          <a:p>
            <a:pPr algn="ctr"/>
            <a:endParaRPr lang="en-US" sz="2800" b="1" dirty="0">
              <a:latin typeface="Microsoft YaHei UI" pitchFamily="34" charset="-122"/>
              <a:ea typeface="Microsoft YaHei UI" pitchFamily="34" charset="-122"/>
            </a:endParaRP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Undated photograph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Norman\Documents\VIS 127 N China &amp; Japan\Boxer2y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2498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Norman\Documents\Pictures\sun yet sen i 19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5687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334000" y="2286000"/>
            <a:ext cx="381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Sun </a:t>
            </a:r>
            <a:r>
              <a:rPr lang="en-US" sz="2800" b="1" dirty="0" err="1">
                <a:latin typeface="Microsoft YaHei UI" pitchFamily="34" charset="-122"/>
                <a:ea typeface="Microsoft YaHei UI" pitchFamily="34" charset="-122"/>
              </a:rPr>
              <a:t>Yat-Sen</a:t>
            </a:r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 </a:t>
            </a: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in 1912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Norman\Documents\VIS 127 N China &amp; Japan\Yuan_shika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62600" cy="690839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410200" y="2514600"/>
            <a:ext cx="3733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Yuan </a:t>
            </a:r>
            <a:r>
              <a:rPr lang="en-US" sz="2800" b="1" dirty="0" err="1">
                <a:latin typeface="Microsoft YaHei UI" pitchFamily="34" charset="-122"/>
                <a:ea typeface="Microsoft YaHei UI" pitchFamily="34" charset="-122"/>
              </a:rPr>
              <a:t>Shikai</a:t>
            </a:r>
            <a:endParaRPr lang="en-US" sz="2800" b="1" dirty="0">
              <a:latin typeface="Microsoft YaHei UI" pitchFamily="34" charset="-122"/>
              <a:ea typeface="Microsoft YaHei UI" pitchFamily="34" charset="-122"/>
            </a:endParaRP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First President of the Republic </a:t>
            </a: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of  China</a:t>
            </a:r>
          </a:p>
          <a:p>
            <a:pPr algn="ctr"/>
            <a:endParaRPr lang="en-US" sz="2800" b="1" dirty="0"/>
          </a:p>
          <a:p>
            <a:pPr algn="ctr"/>
            <a:r>
              <a:rPr lang="en-US" sz="2800" dirty="0"/>
              <a:t>In office</a:t>
            </a:r>
            <a:br>
              <a:rPr lang="en-US" sz="2800" dirty="0"/>
            </a:br>
            <a:r>
              <a:rPr lang="en-US" sz="2800" dirty="0">
                <a:latin typeface="Microsoft YaHei UI" pitchFamily="34" charset="-122"/>
                <a:ea typeface="Microsoft YaHei UI" pitchFamily="34" charset="-122"/>
              </a:rPr>
              <a:t>10 March 1912 –</a:t>
            </a:r>
          </a:p>
          <a:p>
            <a:pPr algn="ctr"/>
            <a:r>
              <a:rPr lang="en-US" sz="2800" dirty="0">
                <a:latin typeface="Microsoft YaHei UI" pitchFamily="34" charset="-122"/>
                <a:ea typeface="Microsoft YaHei UI" pitchFamily="34" charset="-122"/>
              </a:rPr>
              <a:t> 22 December 1915</a:t>
            </a:r>
            <a:endParaRPr lang="en-US" sz="2800" b="1" dirty="0">
              <a:latin typeface="Microsoft YaHei UI" pitchFamily="34" charset="-122"/>
              <a:ea typeface="Microsoft YaHei UI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kingsacademy.com/mhodges/03_The-World-since-1900/06_Dictatorship/pictures/young-Gen-Chiang-Kai-sh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67483"/>
            <a:ext cx="4495800" cy="692548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48200" y="2362200"/>
            <a:ext cx="419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General </a:t>
            </a: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Chiang Kai-</a:t>
            </a:r>
            <a:r>
              <a:rPr lang="en-US" sz="2800" b="1" dirty="0" err="1">
                <a:latin typeface="Microsoft YaHei UI" pitchFamily="34" charset="-122"/>
                <a:ea typeface="Microsoft YaHei UI" pitchFamily="34" charset="-122"/>
              </a:rPr>
              <a:t>Shek</a:t>
            </a:r>
            <a:endParaRPr lang="en-US" sz="2800" b="1" dirty="0">
              <a:latin typeface="Microsoft YaHei UI" pitchFamily="34" charset="-122"/>
              <a:ea typeface="Microsoft YaHei UI" pitchFamily="34" charset="-122"/>
            </a:endParaRP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in 1925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Norman\Documents\VIS 127 N China &amp; Japan\POWERPOINTS\China1\GChiang Warlords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609600"/>
            <a:ext cx="6923370" cy="510825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Chiang Kai-</a:t>
            </a:r>
            <a:r>
              <a:rPr lang="en-US" sz="2800" b="1" dirty="0" err="1">
                <a:latin typeface="Microsoft YaHei UI" pitchFamily="34" charset="-122"/>
                <a:ea typeface="Microsoft YaHei UI" pitchFamily="34" charset="-122"/>
              </a:rPr>
              <a:t>Shek</a:t>
            </a:r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 with northern warlords in 1928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bricoleurbanism.org/wp-content/uploads/2009/04/2154216483_bbc615a6ef_b-crop2-sm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304800"/>
            <a:ext cx="7064982" cy="5486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0198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Shanghai – the Bund in the 1930s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Norman\Documents\VIS 127 N China &amp; Japan\ma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22693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34000" y="2286000"/>
            <a:ext cx="3581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Mao Zedong</a:t>
            </a: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reviewing the military in 1944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 descr="https://upload.wikimedia.org/wikipedia/commons/1/12/Mao_proclaiming_establishment_of_PR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48" name="AutoShape 4" descr="https://upload.wikimedia.org/wikipedia/commons/1/12/Mao_proclaiming_establishment_of_PR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50" name="AutoShape 6" descr="https://upload.wikimedia.org/wikipedia/commons/1/12/Mao_proclaiming_establishment_of_PR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1751" name="Picture 7" descr="C:\Users\Norman\Documents\VIS 127 N China &amp; Japan\Mao_proclaiming_establishment_of_PR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8600"/>
            <a:ext cx="4953000" cy="632297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0" y="2057400"/>
            <a:ext cx="3810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Mao Zedong proclaims the</a:t>
            </a: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establishment of the </a:t>
            </a: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 People’s Republic of China</a:t>
            </a:r>
          </a:p>
          <a:p>
            <a:pPr algn="ctr"/>
            <a:endParaRPr lang="en-US" sz="2800" b="1" dirty="0">
              <a:latin typeface="Microsoft YaHei UI" pitchFamily="34" charset="-122"/>
              <a:ea typeface="Microsoft YaHei UI" pitchFamily="34" charset="-122"/>
            </a:endParaRP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Tiananmen Square</a:t>
            </a:r>
          </a:p>
          <a:p>
            <a:pPr algn="ctr"/>
            <a:r>
              <a:rPr lang="en-US" sz="2800" b="1" dirty="0">
                <a:latin typeface="Microsoft YaHei UI" pitchFamily="34" charset="-122"/>
                <a:ea typeface="Microsoft YaHei UI" pitchFamily="34" charset="-122"/>
              </a:rPr>
              <a:t>1 October 1949</a:t>
            </a:r>
          </a:p>
          <a:p>
            <a:pPr algn="ctr"/>
            <a:endParaRPr lang="en-US" sz="2800" b="1" dirty="0">
              <a:latin typeface="Microsoft YaHei UI" pitchFamily="34" charset="-122"/>
              <a:ea typeface="Microsoft YaHei UI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65</Words>
  <Application>Microsoft Office PowerPoint</Application>
  <PresentationFormat>On-screen Show (4:3)</PresentationFormat>
  <Paragraphs>27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Microsoft YaHei UI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Norman Bryson</cp:lastModifiedBy>
  <cp:revision>11</cp:revision>
  <dcterms:created xsi:type="dcterms:W3CDTF">2015-12-22T08:55:29Z</dcterms:created>
  <dcterms:modified xsi:type="dcterms:W3CDTF">2017-05-09T00:33:17Z</dcterms:modified>
</cp:coreProperties>
</file>